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676" autoAdjust="0"/>
    <p:restoredTop sz="94709" autoAdjust="0"/>
  </p:normalViewPr>
  <p:slideViewPr>
    <p:cSldViewPr>
      <p:cViewPr varScale="1">
        <p:scale>
          <a:sx n="70" d="100"/>
          <a:sy n="70" d="100"/>
        </p:scale>
        <p:origin x="-14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9E9-69E2-4E04-A3D8-55F0A4DE8171}" type="datetimeFigureOut">
              <a:rPr lang="ru-RU" smtClean="0"/>
              <a:t>21.01.2017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538D-0524-4DBF-872A-55B6CBBC6B2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9E9-69E2-4E04-A3D8-55F0A4DE8171}" type="datetimeFigureOut">
              <a:rPr lang="ru-RU" smtClean="0"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538D-0524-4DBF-872A-55B6CBBC6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9E9-69E2-4E04-A3D8-55F0A4DE8171}" type="datetimeFigureOut">
              <a:rPr lang="ru-RU" smtClean="0"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538D-0524-4DBF-872A-55B6CBBC6B2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9E9-69E2-4E04-A3D8-55F0A4DE8171}" type="datetimeFigureOut">
              <a:rPr lang="ru-RU" smtClean="0"/>
              <a:t>21.01.2017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538D-0524-4DBF-872A-55B6CBBC6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9E9-69E2-4E04-A3D8-55F0A4DE8171}" type="datetimeFigureOut">
              <a:rPr lang="ru-RU" smtClean="0"/>
              <a:t>21.01.2017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538D-0524-4DBF-872A-55B6CBBC6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9E9-69E2-4E04-A3D8-55F0A4DE8171}" type="datetimeFigureOut">
              <a:rPr lang="ru-RU" smtClean="0"/>
              <a:t>21.01.2017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538D-0524-4DBF-872A-55B6CBBC6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9E9-69E2-4E04-A3D8-55F0A4DE8171}" type="datetimeFigureOut">
              <a:rPr lang="ru-RU" smtClean="0"/>
              <a:t>21.01.2017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538D-0524-4DBF-872A-55B6CBBC6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9E9-69E2-4E04-A3D8-55F0A4DE8171}" type="datetimeFigureOut">
              <a:rPr lang="ru-RU" smtClean="0"/>
              <a:t>21.01.2017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538D-0524-4DBF-872A-55B6CBBC6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9E9-69E2-4E04-A3D8-55F0A4DE8171}" type="datetimeFigureOut">
              <a:rPr lang="ru-RU" smtClean="0"/>
              <a:t>21.01.2017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0F1538D-0524-4DBF-872A-55B6CBBC6B2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9E9-69E2-4E04-A3D8-55F0A4DE8171}" type="datetimeFigureOut">
              <a:rPr lang="ru-RU" smtClean="0"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538D-0524-4DBF-872A-55B6CBBC6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9E9-69E2-4E04-A3D8-55F0A4DE8171}" type="datetimeFigureOut">
              <a:rPr lang="ru-RU" smtClean="0"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538D-0524-4DBF-872A-55B6CBBC6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0E59E9-69E2-4E04-A3D8-55F0A4DE8171}" type="datetimeFigureOut">
              <a:rPr lang="ru-RU" smtClean="0"/>
              <a:t>21.01.2017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0F1538D-0524-4DBF-872A-55B6CBBC6B2A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Металлы в природе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уроку.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Сильвин</a:t>
            </a:r>
            <a:r>
              <a:rPr lang="ru-RU" b="1" i="1" dirty="0" smtClean="0"/>
              <a:t> </a:t>
            </a:r>
            <a:r>
              <a:rPr lang="ru-RU" i="1" dirty="0" smtClean="0"/>
              <a:t>— хлорид калия  </a:t>
            </a:r>
            <a:r>
              <a:rPr lang="ru-RU" dirty="0" err="1" smtClean="0"/>
              <a:t>KCl</a:t>
            </a:r>
            <a:r>
              <a:rPr lang="ru-RU" i="1" dirty="0" smtClean="0"/>
              <a:t> с 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</a:t>
            </a:r>
            <a:r>
              <a:rPr lang="ru-RU" sz="4000" b="1" i="1" dirty="0" smtClean="0"/>
              <a:t>Сильвин</a:t>
            </a:r>
            <a:r>
              <a:rPr lang="ru-RU" sz="4000" b="1" i="1" dirty="0" smtClean="0"/>
              <a:t> </a:t>
            </a:r>
            <a:r>
              <a:rPr lang="ru-RU" sz="4000" i="1" dirty="0" smtClean="0"/>
              <a:t>— хлорид </a:t>
            </a:r>
            <a:r>
              <a:rPr lang="ru-RU" sz="4000" i="1" dirty="0" smtClean="0"/>
              <a:t>калия.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              </a:t>
            </a:r>
            <a:r>
              <a:rPr lang="ru-RU" sz="4000" dirty="0" err="1" smtClean="0"/>
              <a:t>KCl</a:t>
            </a:r>
            <a:r>
              <a:rPr lang="ru-RU" sz="4000" i="1" dirty="0" smtClean="0"/>
              <a:t> с примесями.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4" name="Рисунок 3" descr="сильвин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643182"/>
            <a:ext cx="5715040" cy="340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714356"/>
            <a:ext cx="7658096" cy="1143000"/>
          </a:xfrm>
        </p:spPr>
        <p:txBody>
          <a:bodyPr>
            <a:noAutofit/>
          </a:bodyPr>
          <a:lstStyle/>
          <a:p>
            <a:r>
              <a:rPr lang="ru-RU" sz="3200" i="1" dirty="0" smtClean="0"/>
              <a:t>Минерал </a:t>
            </a:r>
            <a:r>
              <a:rPr lang="ru-RU" sz="3200" i="1" dirty="0" smtClean="0"/>
              <a:t>       </a:t>
            </a:r>
            <a:r>
              <a:rPr lang="ru-RU" sz="3200" b="1" i="1" dirty="0" err="1" smtClean="0"/>
              <a:t>галит</a:t>
            </a:r>
            <a:r>
              <a:rPr lang="ru-RU" sz="3200" i="1" dirty="0" smtClean="0"/>
              <a:t> </a:t>
            </a:r>
            <a:r>
              <a:rPr lang="ru-RU" sz="3200" i="1" dirty="0" smtClean="0"/>
              <a:t>      состоит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           </a:t>
            </a:r>
            <a:r>
              <a:rPr lang="ru-RU" sz="3200" i="1" dirty="0" smtClean="0"/>
              <a:t>из</a:t>
            </a:r>
            <a:r>
              <a:rPr lang="ru-RU" sz="3200" i="1" dirty="0" smtClean="0"/>
              <a:t> хлорида натрия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                            </a:t>
            </a:r>
            <a:r>
              <a:rPr lang="ru-RU" sz="3200" dirty="0" err="1" smtClean="0"/>
              <a:t>NaCl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4" name="Содержимое 3" descr="Halite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428868"/>
            <a:ext cx="642942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i="1" dirty="0" smtClean="0"/>
              <a:t>                       Минерал</a:t>
            </a:r>
            <a:r>
              <a:rPr lang="ru-RU" sz="3200" i="1" dirty="0" smtClean="0"/>
              <a:t> </a:t>
            </a:r>
            <a:r>
              <a:rPr lang="ru-RU" sz="3200" b="1" i="1" dirty="0" smtClean="0"/>
              <a:t>кальцит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              </a:t>
            </a:r>
            <a:r>
              <a:rPr lang="ru-RU" sz="3200" i="1" dirty="0" smtClean="0"/>
              <a:t>состоит </a:t>
            </a:r>
            <a:r>
              <a:rPr lang="ru-RU" sz="3200" i="1" dirty="0" smtClean="0"/>
              <a:t>из карбоната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                      </a:t>
            </a:r>
            <a:r>
              <a:rPr lang="ru-RU" sz="3200" i="1" dirty="0" smtClean="0"/>
              <a:t>кальция</a:t>
            </a:r>
            <a:r>
              <a:rPr lang="ru-RU" sz="3200" dirty="0" smtClean="0"/>
              <a:t> CaCO3.</a:t>
            </a:r>
            <a:endParaRPr lang="ru-RU" sz="3200" dirty="0"/>
          </a:p>
        </p:txBody>
      </p:sp>
      <p:pic>
        <p:nvPicPr>
          <p:cNvPr id="4" name="Содержимое 3" descr="kalcit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214554"/>
            <a:ext cx="6357982" cy="37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i="1" dirty="0" smtClean="0"/>
              <a:t>                            Минерал</a:t>
            </a:r>
            <a:r>
              <a:rPr lang="ru-RU" sz="3200" i="1" dirty="0" smtClean="0"/>
              <a:t> </a:t>
            </a:r>
            <a:r>
              <a:rPr lang="ru-RU" sz="3200" b="1" i="1" dirty="0" smtClean="0"/>
              <a:t>корунд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i="1" dirty="0" smtClean="0"/>
              <a:t> </a:t>
            </a:r>
            <a:r>
              <a:rPr lang="ru-RU" sz="3200" i="1" dirty="0" smtClean="0"/>
              <a:t>                        состоит </a:t>
            </a:r>
            <a:r>
              <a:rPr lang="ru-RU" sz="3200" i="1" dirty="0" smtClean="0"/>
              <a:t>из оксида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                      </a:t>
            </a:r>
            <a:r>
              <a:rPr lang="ru-RU" sz="3200" i="1" dirty="0" smtClean="0"/>
              <a:t>алюминия</a:t>
            </a:r>
            <a:r>
              <a:rPr lang="ru-RU" sz="3200" dirty="0" smtClean="0"/>
              <a:t> Al</a:t>
            </a:r>
            <a:r>
              <a:rPr lang="ru-RU" sz="2400" dirty="0" smtClean="0"/>
              <a:t>2</a:t>
            </a:r>
            <a:r>
              <a:rPr lang="ru-RU" sz="3200" dirty="0" smtClean="0"/>
              <a:t>O</a:t>
            </a:r>
            <a:r>
              <a:rPr lang="ru-RU" sz="2400" dirty="0" smtClean="0"/>
              <a:t>3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4" name="Содержимое 3" descr="korund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285992"/>
            <a:ext cx="721523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i="1" dirty="0" smtClean="0"/>
              <a:t>                     Оксид </a:t>
            </a:r>
            <a:r>
              <a:rPr lang="ru-RU" sz="3200" i="1" dirty="0" smtClean="0"/>
              <a:t>железа(III)</a:t>
            </a:r>
            <a:r>
              <a:rPr lang="ru-RU" sz="3200" dirty="0" smtClean="0"/>
              <a:t> Fe</a:t>
            </a:r>
            <a:r>
              <a:rPr lang="ru-RU" sz="2400" dirty="0" smtClean="0"/>
              <a:t>2</a:t>
            </a:r>
            <a:r>
              <a:rPr lang="ru-RU" sz="3200" dirty="0" smtClean="0"/>
              <a:t>O</a:t>
            </a:r>
            <a:r>
              <a:rPr lang="ru-RU" sz="2400" dirty="0" smtClean="0"/>
              <a:t>3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                     </a:t>
            </a:r>
            <a:r>
              <a:rPr lang="ru-RU" sz="3200" i="1" dirty="0" smtClean="0"/>
              <a:t>образует </a:t>
            </a:r>
            <a:r>
              <a:rPr lang="ru-RU" sz="3200" i="1" dirty="0" smtClean="0"/>
              <a:t>минерал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                               </a:t>
            </a:r>
            <a:r>
              <a:rPr lang="ru-RU" sz="3200" b="1" i="1" dirty="0" smtClean="0"/>
              <a:t>гематит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4" name="Содержимое 3" descr="гематит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3116"/>
            <a:ext cx="7429552" cy="414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i="1" dirty="0" smtClean="0"/>
              <a:t>                         Минерал</a:t>
            </a:r>
            <a:r>
              <a:rPr lang="ru-RU" sz="3200" i="1" dirty="0" smtClean="0"/>
              <a:t> </a:t>
            </a:r>
            <a:r>
              <a:rPr lang="ru-RU" sz="3200" b="1" i="1" dirty="0" smtClean="0"/>
              <a:t>галенит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i="1" dirty="0" smtClean="0"/>
              <a:t> </a:t>
            </a:r>
            <a:r>
              <a:rPr lang="ru-RU" sz="3200" i="1" dirty="0" smtClean="0"/>
              <a:t>                     </a:t>
            </a:r>
            <a:r>
              <a:rPr lang="ru-RU" sz="3200" i="1" dirty="0" err="1" smtClean="0"/>
              <a:t>cостоит</a:t>
            </a:r>
            <a:r>
              <a:rPr lang="ru-RU" sz="3200" i="1" dirty="0" smtClean="0"/>
              <a:t> </a:t>
            </a:r>
            <a:r>
              <a:rPr lang="ru-RU" sz="3200" i="1" dirty="0" smtClean="0"/>
              <a:t>из сульфида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                         </a:t>
            </a:r>
            <a:r>
              <a:rPr lang="ru-RU" sz="3200" i="1" dirty="0" smtClean="0"/>
              <a:t>свинца(II</a:t>
            </a:r>
            <a:r>
              <a:rPr lang="ru-RU" sz="3200" i="1" dirty="0" smtClean="0"/>
              <a:t>)</a:t>
            </a:r>
            <a:r>
              <a:rPr lang="ru-RU" sz="3200" dirty="0" smtClean="0"/>
              <a:t> </a:t>
            </a:r>
            <a:r>
              <a:rPr lang="ru-RU" sz="3200" dirty="0" err="1" smtClean="0"/>
              <a:t>PbS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4" name="Содержимое 3" descr="galenit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285992"/>
            <a:ext cx="750099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/>
              <a:t>                Самородное </a:t>
            </a:r>
            <a:r>
              <a:rPr lang="ru-RU" sz="3200" i="1" dirty="0" smtClean="0"/>
              <a:t>золото </a:t>
            </a:r>
            <a:r>
              <a:rPr lang="ru-RU" sz="3200" dirty="0" err="1" smtClean="0"/>
              <a:t>Au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4" name="Содержимое 3" descr="gold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500306"/>
            <a:ext cx="700092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               Самородное </a:t>
            </a:r>
            <a:r>
              <a:rPr lang="ru-RU" sz="3600" i="1" dirty="0" smtClean="0"/>
              <a:t>серебро </a:t>
            </a:r>
            <a:r>
              <a:rPr lang="ru-RU" sz="3600" dirty="0" err="1" smtClean="0"/>
              <a:t>Ag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pic>
        <p:nvPicPr>
          <p:cNvPr id="4" name="Содержимое 3" descr="silver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571744"/>
            <a:ext cx="700092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             Самородная </a:t>
            </a:r>
            <a:r>
              <a:rPr lang="ru-RU" sz="3600" i="1" dirty="0" smtClean="0"/>
              <a:t>платина </a:t>
            </a:r>
            <a:r>
              <a:rPr lang="ru-RU" sz="3600" dirty="0" err="1" smtClean="0"/>
              <a:t>Pt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pic>
        <p:nvPicPr>
          <p:cNvPr id="4" name="Содержимое 3" descr="platin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500306"/>
            <a:ext cx="6929486" cy="357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dirty="0" smtClean="0"/>
              <a:t>             Минерал</a:t>
            </a:r>
            <a:r>
              <a:rPr lang="ru-RU" sz="3600" i="1" dirty="0" smtClean="0"/>
              <a:t> </a:t>
            </a:r>
            <a:r>
              <a:rPr lang="ru-RU" sz="3600" b="1" i="1" dirty="0" smtClean="0"/>
              <a:t>медный блеск</a:t>
            </a:r>
            <a:r>
              <a:rPr lang="ru-RU" sz="3600" i="1" dirty="0" smtClean="0"/>
              <a:t> 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              </a:t>
            </a:r>
            <a:r>
              <a:rPr lang="ru-RU" sz="3600" i="1" dirty="0" smtClean="0"/>
              <a:t>состоит </a:t>
            </a:r>
            <a:r>
              <a:rPr lang="ru-RU" sz="3600" i="1" dirty="0" smtClean="0"/>
              <a:t>из сульфида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                     </a:t>
            </a:r>
            <a:r>
              <a:rPr lang="ru-RU" sz="3600" i="1" dirty="0" smtClean="0"/>
              <a:t>меди(I</a:t>
            </a:r>
            <a:r>
              <a:rPr lang="ru-RU" sz="3600" i="1" dirty="0" smtClean="0"/>
              <a:t>) </a:t>
            </a:r>
            <a:r>
              <a:rPr lang="ru-RU" sz="3600" dirty="0" smtClean="0"/>
              <a:t>Cu</a:t>
            </a:r>
            <a:r>
              <a:rPr lang="ru-RU" sz="2400" dirty="0" smtClean="0"/>
              <a:t>2</a:t>
            </a:r>
            <a:r>
              <a:rPr lang="ru-RU" sz="3600" dirty="0" smtClean="0"/>
              <a:t>S.</a:t>
            </a:r>
            <a:endParaRPr lang="ru-RU" sz="3600" dirty="0"/>
          </a:p>
        </p:txBody>
      </p:sp>
      <p:pic>
        <p:nvPicPr>
          <p:cNvPr id="4" name="Содержимое 3" descr="kamen_halkozin_1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357430"/>
            <a:ext cx="7000923" cy="37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dirty="0" smtClean="0"/>
              <a:t>                   </a:t>
            </a:r>
            <a:r>
              <a:rPr lang="ru-RU" sz="3600" i="1" dirty="0" err="1" smtClean="0"/>
              <a:t>Гидроксокарбонат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                 </a:t>
            </a:r>
            <a:r>
              <a:rPr lang="ru-RU" sz="3600" i="1" dirty="0" smtClean="0"/>
              <a:t>меди(II</a:t>
            </a:r>
            <a:r>
              <a:rPr lang="ru-RU" sz="3600" i="1" dirty="0" smtClean="0"/>
              <a:t>) </a:t>
            </a:r>
            <a:r>
              <a:rPr lang="ru-RU" sz="3600" dirty="0" smtClean="0"/>
              <a:t>(</a:t>
            </a:r>
            <a:r>
              <a:rPr lang="ru-RU" sz="3600" dirty="0" err="1" smtClean="0"/>
              <a:t>CuOH</a:t>
            </a:r>
            <a:r>
              <a:rPr lang="ru-RU" sz="3600" dirty="0" smtClean="0"/>
              <a:t>)</a:t>
            </a:r>
            <a:r>
              <a:rPr lang="ru-RU" sz="2400" dirty="0" smtClean="0"/>
              <a:t>2</a:t>
            </a:r>
            <a:r>
              <a:rPr lang="ru-RU" sz="3600" dirty="0" smtClean="0"/>
              <a:t>CO</a:t>
            </a:r>
            <a:r>
              <a:rPr lang="ru-RU" sz="2400" dirty="0" smtClean="0"/>
              <a:t>3 </a:t>
            </a:r>
            <a:r>
              <a:rPr lang="ru-RU" sz="3600" b="1" i="1" dirty="0" smtClean="0"/>
              <a:t> 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                            </a:t>
            </a:r>
            <a:r>
              <a:rPr lang="ru-RU" sz="3600" b="1" i="1" dirty="0" smtClean="0"/>
              <a:t>малахит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pic>
        <p:nvPicPr>
          <p:cNvPr id="4" name="Содержимое 3" descr="lito_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143116"/>
            <a:ext cx="735811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dirty="0" smtClean="0"/>
              <a:t>                   Минерал</a:t>
            </a:r>
            <a:r>
              <a:rPr lang="ru-RU" sz="3600" i="1" dirty="0" smtClean="0"/>
              <a:t> </a:t>
            </a:r>
            <a:r>
              <a:rPr lang="ru-RU" sz="3600" b="1" i="1" dirty="0" smtClean="0"/>
              <a:t>киноварь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              </a:t>
            </a:r>
            <a:r>
              <a:rPr lang="ru-RU" sz="3600" i="1" dirty="0" smtClean="0"/>
              <a:t>состоит </a:t>
            </a:r>
            <a:r>
              <a:rPr lang="ru-RU" sz="3600" i="1" dirty="0" smtClean="0"/>
              <a:t>из сульфида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                    </a:t>
            </a:r>
            <a:r>
              <a:rPr lang="ru-RU" sz="3600" i="1" dirty="0" smtClean="0"/>
              <a:t>ртути(II</a:t>
            </a:r>
            <a:r>
              <a:rPr lang="ru-RU" sz="3600" i="1" dirty="0" smtClean="0"/>
              <a:t>)</a:t>
            </a:r>
            <a:r>
              <a:rPr lang="ru-RU" sz="3600" dirty="0" smtClean="0"/>
              <a:t> </a:t>
            </a:r>
            <a:r>
              <a:rPr lang="ru-RU" sz="3600" dirty="0" err="1" smtClean="0"/>
              <a:t>HgS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pic>
        <p:nvPicPr>
          <p:cNvPr id="4" name="Содержимое 3" descr="89b6f2195d6d2bead8fa52592a02d29b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285992"/>
            <a:ext cx="700092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</TotalTime>
  <Words>34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Металлы в природе</vt:lpstr>
      <vt:lpstr>Сильвин — хлорид калия  KCl с            Сильвин — хлорид калия.                KCl с примесями.</vt:lpstr>
      <vt:lpstr>Минерал        галит       состоит                из хлорида натрия                                 NaCl.</vt:lpstr>
      <vt:lpstr>                       Минерал кальцит                   состоит из карбоната                           кальция CaCO3.</vt:lpstr>
      <vt:lpstr>                            Минерал корунд                          состоит из оксида                           алюминия Al2O3.</vt:lpstr>
      <vt:lpstr>                     Оксид железа(III) Fe2O3                          образует минерал                                    гематит.</vt:lpstr>
      <vt:lpstr>                         Минерал галенит                       cостоит из сульфида                              свинца(II) PbS.</vt:lpstr>
      <vt:lpstr>                Самородное золото Au.</vt:lpstr>
      <vt:lpstr>               Самородное серебро Ag.</vt:lpstr>
      <vt:lpstr>             Самородная платина Pt.</vt:lpstr>
      <vt:lpstr>             Минерал медный блеск                 состоит из сульфида                       меди(I) Cu2S.</vt:lpstr>
      <vt:lpstr>                   Гидроксокарбонат                   меди(II) (CuOH)2CO3                                малахит.</vt:lpstr>
      <vt:lpstr>                   Минерал киноварь                состоит из сульфида                      ртути(II) HgS.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Металлы в природе</dc:title>
  <dc:creator>M.V.V.</dc:creator>
  <cp:lastModifiedBy>M.V.V.</cp:lastModifiedBy>
  <cp:revision>4</cp:revision>
  <dcterms:created xsi:type="dcterms:W3CDTF">2017-01-21T12:21:16Z</dcterms:created>
  <dcterms:modified xsi:type="dcterms:W3CDTF">2017-01-21T12:50:57Z</dcterms:modified>
</cp:coreProperties>
</file>